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7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7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2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2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6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0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0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7" y="0"/>
            <a:ext cx="3771519" cy="2743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9592" y="0"/>
            <a:ext cx="3771519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2376" y="0"/>
            <a:ext cx="3777216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702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Nicole Topciu</dc:creator>
  <cp:lastModifiedBy>Lisa Nicole Topciu</cp:lastModifiedBy>
  <cp:revision>3</cp:revision>
  <cp:lastPrinted>2017-06-15T20:30:37Z</cp:lastPrinted>
  <dcterms:created xsi:type="dcterms:W3CDTF">2017-06-15T20:26:08Z</dcterms:created>
  <dcterms:modified xsi:type="dcterms:W3CDTF">2017-06-15T21:49:28Z</dcterms:modified>
</cp:coreProperties>
</file>