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7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7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2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6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0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40AF1-8B07-47BA-BEB6-361F5E4F78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397F-8AF8-4B51-8BA9-9B9BE602B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0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7" y="0"/>
            <a:ext cx="3771519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888" y="0"/>
            <a:ext cx="3771519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75" y="2808514"/>
            <a:ext cx="3777216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1703" y="2808514"/>
            <a:ext cx="377721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702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Nicole Topciu</dc:creator>
  <cp:lastModifiedBy>Lisa Nicole Topciu</cp:lastModifiedBy>
  <cp:revision>2</cp:revision>
  <cp:lastPrinted>2017-06-15T20:30:37Z</cp:lastPrinted>
  <dcterms:created xsi:type="dcterms:W3CDTF">2017-06-15T20:26:08Z</dcterms:created>
  <dcterms:modified xsi:type="dcterms:W3CDTF">2017-06-15T20:34:07Z</dcterms:modified>
</cp:coreProperties>
</file>