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DD6DB-F57C-41F1-A73F-8FFF26A29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F3B26-1134-4B34-99A3-CF7A7EBE8F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A90FF-B31C-421A-9863-45FBA9EEC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A614-095D-4A62-B2B1-B8EAE637D2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D42F3-EF07-4A98-9F47-5388D5B7B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5D59F-CF86-4E1C-A50F-D360F936F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973-29FB-4452-A834-BCBB000B5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2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50C78-A669-48C8-9539-15BA4367D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BEE3A2-F96C-49C0-A5A6-E1A2E6825B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F84FC-1D7D-4B72-B68E-DB1BD68E9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A614-095D-4A62-B2B1-B8EAE637D2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21DDA-460F-4CE6-BD4E-EAAA8AD2D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208FF-1060-4298-AE1A-3C8733C57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973-29FB-4452-A834-BCBB000B5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27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E6A51F-2D81-445A-84A6-2F1505BC4A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30BC3-DEEC-4015-8AAE-6FDACA9D9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7A075-C516-4706-9DC8-9F9106CCD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A614-095D-4A62-B2B1-B8EAE637D2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3798C-5746-4CDB-B7DF-446A121A8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B2107-A75A-4E9B-8B7C-D6E4CC94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973-29FB-4452-A834-BCBB000B5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6DAF7-BC87-43AB-8852-930910AD6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8EA3C-8351-4279-93F6-B1A0D4B42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EF8A2-16C6-4F32-B5CF-B8340C50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A614-095D-4A62-B2B1-B8EAE637D2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A5125-E99D-44BC-BC2A-D36D45DDD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9D0B1-539A-4E9C-A832-F5F1CF7FE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973-29FB-4452-A834-BCBB000B5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1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F2A91-8F60-46D8-B7D1-E4EA28A4F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44B81-CD28-48C3-9D6D-4DAA10927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58F34-DCBE-4994-B389-3C452EBAA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A614-095D-4A62-B2B1-B8EAE637D2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53612-FBAC-4560-A145-0DECD3322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6C37B-972C-4BD5-BB0D-C702409B7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973-29FB-4452-A834-BCBB000B5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4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0C62B-EE4B-463B-972F-557C9D6C6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99F9F-9670-472D-9DBB-B6FEC68723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AC0093-1D3C-4F06-BF0F-CE63C7351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8786C6-B6C4-4ECD-B70D-C3BA66110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A614-095D-4A62-B2B1-B8EAE637D2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CFE45-6F2D-4EAF-B040-C24CD2F71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946BB-D2A8-4F21-A217-ACBA689C8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973-29FB-4452-A834-BCBB000B5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4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DCA99-A812-40A9-AEE8-56155304F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B2B46-9BC1-4BC9-811F-03F647C7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3329FA-1E44-472E-A5C4-30A44A210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9C0E3-41FD-478F-A6E0-EFF89E759B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F4515F-EFF8-4CDD-ADC9-B9B497B9AE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E26F91-EAC1-4C60-A2DA-B9D9FA4E1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A614-095D-4A62-B2B1-B8EAE637D2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83AC42-E807-4CB3-875E-5A104C2E2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022839-BC3B-491F-92AC-8CF899554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973-29FB-4452-A834-BCBB000B5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5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A69A7-6946-4760-95C8-9D2449986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81194D-6029-47B9-95A8-FDAA2687C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A614-095D-4A62-B2B1-B8EAE637D2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A60813-39F1-4C86-8817-E25B7A45D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56C505-FA2F-4869-AFAA-A8F2D055E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973-29FB-4452-A834-BCBB000B5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3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BB6F9-11A5-4EAD-A5EB-02BC23EC2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A614-095D-4A62-B2B1-B8EAE637D2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4C27ED-7882-4971-8A0E-C0BF1E17D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6606C-A8C7-4B49-8D03-112465E44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973-29FB-4452-A834-BCBB000B5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5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07574-22A5-4074-B114-99BB19F0A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4409D-719C-41E4-9F41-3C92E276B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321E1F-BF7F-49AB-9D7B-FE619D4ED8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1EB0C-0A51-4107-B3BC-6F0A4A88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A614-095D-4A62-B2B1-B8EAE637D2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E06360-1ADB-4083-9BBC-E1B7DE2C9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A5EE4-2692-4E0A-8478-566BA6A67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973-29FB-4452-A834-BCBB000B5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6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C2A89-8EAF-4811-835B-525E2E8F7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EE5C19-E554-4BC9-9610-0D3ADA5F6A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7B200-83D2-4E42-B05C-20A8E022A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08B2DF-7A00-4478-AC85-46B351157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A614-095D-4A62-B2B1-B8EAE637D2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DF4B9E-762D-4D13-B7C8-D77BF1B9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9B9EB-E557-4696-9302-45FD8C932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973-29FB-4452-A834-BCBB000B5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29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18C079-3529-44F2-8226-3D6EFFAF5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05079-88D2-442D-8A98-AFD62F159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C3934-6FF5-423E-878D-D0AAA8C22C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AA614-095D-4A62-B2B1-B8EAE637D2CF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FE945-8621-45DD-8A1E-B6A2395FF7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3A00B-826B-4264-B398-573A73E0B7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E0973-29FB-4452-A834-BCBB000B5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2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D88D054-8CC1-4B56-BAFD-17C14B6650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5073" y="1500242"/>
            <a:ext cx="3378148" cy="245703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B18C98-EDAA-435C-9D31-BB83BCDCE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6927" y="1500243"/>
            <a:ext cx="3378146" cy="245703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7E42788-B6DC-472D-BE7A-750C841F9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1080" y="1500243"/>
            <a:ext cx="3383280" cy="245703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1489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73B8DE9-C5DA-497D-8B05-3D82DB430C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40" y="2138316"/>
            <a:ext cx="10623320" cy="258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098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Nicole Topciu</dc:creator>
  <cp:lastModifiedBy>Lisa Nicole Topciu</cp:lastModifiedBy>
  <cp:revision>5</cp:revision>
  <dcterms:created xsi:type="dcterms:W3CDTF">2017-11-14T18:06:34Z</dcterms:created>
  <dcterms:modified xsi:type="dcterms:W3CDTF">2017-11-20T16:15:33Z</dcterms:modified>
</cp:coreProperties>
</file>