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6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5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6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2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B116-F79B-4106-B68D-7DBD4BFC206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D32F-CD43-46C1-89E6-299CE2183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78"/>
            <a:ext cx="12191999" cy="710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53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R.. Sutcliffe</dc:creator>
  <cp:lastModifiedBy>Janine R.. Sutcliffe</cp:lastModifiedBy>
  <cp:revision>1</cp:revision>
  <dcterms:created xsi:type="dcterms:W3CDTF">2017-01-27T16:16:54Z</dcterms:created>
  <dcterms:modified xsi:type="dcterms:W3CDTF">2017-01-27T16:17:54Z</dcterms:modified>
</cp:coreProperties>
</file>