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5A5F1-83F8-45A4-B7A4-D84170C88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A1BE9-0C4B-4DBC-AC74-C719312C1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0FFCF-52B8-490E-AAA5-C28C0576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77F55-6E45-49CC-8664-13910E96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D2DBE-6F1D-45E3-B3AD-93791572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8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B8D2-6A57-4C4A-8BAC-194E3D94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71A5A9-6C1F-4919-9241-68D576710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051F2-76A3-43F5-ACFF-E3A767A2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1D771-681F-4637-9940-8238937E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988ED-3A9C-4D5A-BCB5-63088D2A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95AE77-508E-4484-88E1-6E250C509B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7D403-81FB-406D-8F09-2D50FD5BE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D65B7-0326-47D9-B87F-EFE41533A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02DE5-CBA0-44A5-9F0D-8340B2A7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BEEC4-BB33-4E4B-BC8F-79AED5B7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1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E6B74-2D91-4A8A-9316-2A50A691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4895A-465A-4751-A650-110D51565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207A6-9DBB-4B7D-A08E-96220F7A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1E4C2-1AF1-43F8-A58B-8F1ACDBB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87287-A7A3-4D29-854A-2D9C61C9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3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53A98-D422-4D39-BE7A-85E5747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FB8E5-E4DD-45AC-B2C2-10A4EBA4A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8415B-FFCE-4329-88BB-E398A479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31978-FC11-4240-88E2-EF6A50390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15EEE-977B-4643-9D97-8B523230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18BF-211D-4CF8-AA5D-6674855B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1902E-ACEA-422F-B455-5FCE86A0F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21741-9A1B-4BE2-A979-DC8046A30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33682-652C-42CF-ADEC-BA8E9250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78CA7-5D79-4F03-B98D-DB8FC1A12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22F2C-9E32-4C9C-AC32-E9C88D81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6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1D7D-720D-4CE1-B3F3-448DA69B2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1C3A2-AB5A-471A-839A-D0BF159B0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2D57C-6BC4-4063-B6D6-9EF9A50DE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86E26-7F5F-4CE0-A253-5B31FCFA5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FFA960-15EB-4A3F-9395-795A5CEAE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1C7B1-3E68-4707-BDB5-810813D5F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A920FB-ED22-44D0-B879-472576F2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6DBC5-A06A-4B2F-81B3-408CE87C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6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9F34F-98D0-4FCC-8951-532B90E4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89476-328A-4E0F-9763-B755C3FFB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36856-A335-488A-A770-FBEB9FD3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68163-7263-4BB6-B1C6-538988B7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7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F4BA9A-90A1-4DD3-A5C5-F0ABE0956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84058E-A894-434F-956C-000420BD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29263-5A66-4962-B074-E0545AEF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3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A4B4-F765-46EA-9100-E5F91DCF0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7E57-5D5B-4E43-B463-AEDF4892A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F1090-BFFE-4EAE-BB7A-29078BA89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E5A63-5F7F-4B87-AD5E-167A59667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9E299-1526-4872-858A-FF30AA1F8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52A3F-B18C-4CCD-BD08-6B755B7B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F391-0244-4C4B-892F-1EEBD1C96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D2153-A1B8-4062-9952-4CDC5D5A1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A7C1B-C3FB-4A33-98E8-7DB9A44D0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9284D-753F-4DAE-93A0-918CDE06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BFA38-7FD0-438E-9824-91AEAB54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09B8C-1F3B-465B-A63E-EC4E8FB1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1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4EE8A3-1842-45D7-AF7B-B99B3AFA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96171-8364-4C0E-A0B7-04395E166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DEBC3-6638-4907-B110-A0557C6AE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6A75-F001-4D3D-B5FB-9AE8D0F6CEC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E3358-A338-498E-BF71-5A4FDE149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63BE5-47F5-4229-9081-A4438CD1F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E44FA-F85C-4065-88C0-8BE81500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96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A1C9242-27BE-413A-9D1D-BDB351AB66F2}"/>
              </a:ext>
            </a:extLst>
          </p:cNvPr>
          <p:cNvGrpSpPr/>
          <p:nvPr/>
        </p:nvGrpSpPr>
        <p:grpSpPr>
          <a:xfrm>
            <a:off x="431051" y="1905355"/>
            <a:ext cx="13386534" cy="3250407"/>
            <a:chOff x="431051" y="1905355"/>
            <a:chExt cx="13386534" cy="325040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8CCE2C-4CAE-46D4-AA38-23AC089BF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1051" y="1910281"/>
              <a:ext cx="4462178" cy="3240556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77C4A80-5B97-4DE4-B924-F89D7D25C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93229" y="1910281"/>
              <a:ext cx="4462178" cy="3245481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E594CE-ECF3-42E1-839E-DE3E688B03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55407" y="1905355"/>
              <a:ext cx="4462178" cy="32454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324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Nicole Topciu</dc:creator>
  <cp:lastModifiedBy>Lisa Nicole Topciu</cp:lastModifiedBy>
  <cp:revision>2</cp:revision>
  <dcterms:created xsi:type="dcterms:W3CDTF">2017-12-11T16:11:59Z</dcterms:created>
  <dcterms:modified xsi:type="dcterms:W3CDTF">2017-12-11T17:36:41Z</dcterms:modified>
</cp:coreProperties>
</file>